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A1B79A-FC5F-40DC-9682-DDC93A0CA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75EB1B-7F23-42A3-865B-4BDD3AA4F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ru-R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CA1A4F-3A36-4A75-8F89-FEB01B264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1CDC40-94CA-4D8C-B377-0F90A7B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470E06-5FF3-47D5-9E94-53979CD62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246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311AB7-AC0A-41AC-9F3C-C2C50BCD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BBF119-AC98-45CC-AC6E-BCF7F3A40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0AA760-379A-44E7-8335-353414025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DD390D-608B-4B84-8EA8-2C240613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AD317-92F0-480B-B95D-B62149E6B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20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2EF92A-AF14-4989-A5C3-0498815F5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A56AB5-AEBF-40C8-9374-76BEF1F7F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68E3A2-EDE3-4456-8106-8ABA55C6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83A31E-5615-4196-A987-A62EFF25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1BB98D-DF35-4A33-BDF6-79295AB9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15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A9E7F-5DA3-43E5-A150-24C769DB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F149AD-D05A-4AA4-826F-9F1CB59D1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EFB0A0-297E-4101-BA04-C3D5FA78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F813B8-B742-4F16-A6F5-62AFF9D6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EC668-90EE-4D74-9AEC-51D9A41C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17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C235F-E783-49DE-B04C-F4F510DE8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FE51C4-FFC5-421C-8CB9-52485BF39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A8025F-5EEF-4CBB-B2C7-CE66B516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475195-C2C1-475F-9B88-98C131F1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A73F1E-43FC-43FF-BDB6-72AFFFDF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98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3B3560-F894-48E2-926F-34F03DC9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01A15E-6D6C-40F0-97AB-0D940CB6D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826D72-73D4-4097-A388-9105923B6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0D736E-EF0E-48DE-8ABA-8A900000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C68929-11EE-4D38-863D-72E0125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C8CBC9-422E-44E2-8C4A-616CEDD1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74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E756-4B13-429F-A569-476547DE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5E4E07-346B-442F-B601-B1B76B739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D78383-09A5-4A50-8A4D-A40128E19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3081639-DDA1-4ED6-91D7-763734272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729E3E-C115-448A-A4EF-B439206C5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8FCE97-6AE9-4094-988D-B955DD8F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EDA6F1-D273-4A9B-A997-437E6CB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440651-DA0F-4FE3-80E8-032B61CF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7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15A07-B269-483E-A9D6-FF623832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13FA20-65A3-4FC8-94A9-747213A9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CF3B34-1363-448F-B35A-559C3B2E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CB5CC1-FCFF-4350-AAFB-1D0EB8F6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36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FBCC68-6F05-44A2-BF27-D08E85419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FAD405-C877-461D-995D-528B497C3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DBDB3B-472F-4FD0-8C04-5A5E11CF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18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EE102-C6A0-4B2E-8751-4818F941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F20476-B3B3-4A8C-A0FC-5395DCD0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74521C-9653-46CC-B17C-9A07F9B04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783DA7-FB82-437A-8DB6-D147DD70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BA1102-42D9-4644-BA9E-A16835ED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BDBE5B-030A-4DE7-B55E-AE43A962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59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06A5E-EE06-4D88-B4AF-3E924776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68144F3-A18C-4BB1-8113-B81C71A94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3D20ED-0727-42C9-921F-CEC6A77F0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4BD067-F667-4599-B1F3-E0153031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30F944-A0F6-453A-90E9-C288DF6A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E0DC76-D80E-4BB3-8B92-226210FB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96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21F16D3-4462-47B2-9784-5A58D4F1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ru-RU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6F9185-14AD-4EA5-BFD6-F299D5CF0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ru-R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8EE822-2326-4B37-B3E5-0F835D0D9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993B7-DC2E-492A-A619-8EC253149269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69257A-FECB-452E-B81C-2F1700811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B72842-C5B2-4A79-BE35-7E8EE443B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83860-585D-49C2-BF5F-4235C87273D6}" type="slidenum">
              <a:rPr lang="ru-RU" smtClean="0"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512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thisfaner.com/p/no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uldiego.es/feedly/" TargetMode="External"/><Relationship Id="rId7" Type="http://schemas.openxmlformats.org/officeDocument/2006/relationships/hyperlink" Target="http://weblibrary-university.blogspot.com/2014/12/pearltrees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hyperlink" Target="http://revistas.ufcg.edu.br/ch/index.php/Leia/index?fbclid=IwAR14-uRVpZLtzoLGWPqk4vYrlFtbkhlLwKceDbh02_MMfsXXSAfbzn8_DF4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7/10/the-important-things-about-project-managemen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nl/photo/1399732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jgajdos.com/react-class-components-vs-functional-components-with-hooks/react-classes-vs-hook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firebas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itayneeman.github.io/posts/standardizing-node.js-version-in-an-npm-packag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oratewatch.org/deliveroos-ipo-disclosures-what-weve-learn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E70D4-F3A9-40A4-90F4-F5E622C0C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5150" y="280465"/>
            <a:ext cx="3992880" cy="4148024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Solution technique pour le projet Menu maker by </a:t>
            </a:r>
            <a:r>
              <a:rPr lang="fr-FR" dirty="0" err="1">
                <a:solidFill>
                  <a:srgbClr val="0070C0"/>
                </a:solidFill>
              </a:rPr>
              <a:t>Qwenta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8F660B-6624-474D-8039-34DA7E50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168" y="5446825"/>
            <a:ext cx="1927123" cy="113071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A1704FA-72DE-4AB6-8321-E70D968A6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7" y="206118"/>
            <a:ext cx="5574603" cy="6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62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466F6-2FE5-4EDF-9599-49C336E5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808381"/>
            <a:ext cx="3932237" cy="745435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0070C0"/>
                </a:solidFill>
              </a:rPr>
              <a:t>Le système Sprint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6B1C9A45-BD0D-4D1F-A459-7E67BE5E98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r="16914"/>
          <a:stretch>
            <a:fillRect/>
          </a:stretch>
        </p:blipFill>
        <p:spPr>
          <a:xfrm>
            <a:off x="5328963" y="470590"/>
            <a:ext cx="6172200" cy="4873625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D4CFDE-AD6E-474B-BB74-75CDB729C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La Sprint </a:t>
            </a:r>
            <a:r>
              <a:rPr lang="fr-FR" sz="2000" dirty="0" err="1"/>
              <a:t>Review</a:t>
            </a:r>
            <a:r>
              <a:rPr lang="fr-FR" sz="2000" dirty="0"/>
              <a:t>, d'une durée d'environ une heure et demie, constitue une réunion cruciale où les résultats du Sprint sont dévoilés. Cette séance, essentielle à la présence de toutes les parties prenantes du projet, se déroule en visioconférence ou en présentiel, favorisant ainsi la transparence et la collaboration.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7637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65414E-D255-442F-A7BA-8C421DDA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77" y="490330"/>
            <a:ext cx="4143029" cy="1222514"/>
          </a:xfrm>
        </p:spPr>
        <p:txBody>
          <a:bodyPr>
            <a:noAutofit/>
          </a:bodyPr>
          <a:lstStyle/>
          <a:p>
            <a:r>
              <a:rPr lang="fr-FR" sz="4000" dirty="0">
                <a:solidFill>
                  <a:srgbClr val="0070C0"/>
                </a:solidFill>
              </a:rPr>
              <a:t>Gestion Agile de Projet avec Notion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CB10AE9F-FFAF-40B5-A975-E144EEABF7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3" b="8853"/>
          <a:stretch>
            <a:fillRect/>
          </a:stretch>
        </p:blipFill>
        <p:spPr>
          <a:xfrm>
            <a:off x="6585147" y="751096"/>
            <a:ext cx="5070975" cy="4004088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CA8C7A-70B6-4733-A147-4870E083F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Notion, un outil en ligne, propose une gestion de projet basée sur les méthodes agiles. </a:t>
            </a:r>
          </a:p>
          <a:p>
            <a:r>
              <a:rPr lang="fr-FR" sz="2000" dirty="0"/>
              <a:t>Le tableau Kanban dédié à la gestion du projet est accessible via le lien suivant :</a:t>
            </a:r>
          </a:p>
          <a:p>
            <a:r>
              <a:rPr lang="fr-FR" sz="2000" dirty="0"/>
              <a:t>https://www.notion.so/21c0aba400f941ab9d4f2ce3f1b9f59f?v=f602ae990c56403aaf0a75defcba69ef&amp;pvs=4</a:t>
            </a:r>
            <a:endParaRPr lang="ru-RU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4327B8-44D9-487C-8CD0-13CDE7D96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77606" y="625337"/>
            <a:ext cx="952499" cy="9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58CCF-8162-4097-BF84-943B60E0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74342"/>
            <a:ext cx="3932237" cy="838200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rgbClr val="0070C0"/>
                </a:solidFill>
              </a:rPr>
              <a:t>Veille </a:t>
            </a:r>
            <a:r>
              <a:rPr lang="fr-FR" sz="4000" dirty="0" err="1">
                <a:solidFill>
                  <a:srgbClr val="0070C0"/>
                </a:solidFill>
              </a:rPr>
              <a:t>téchnologique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5028E0FD-27D0-40B1-BE98-17759B1090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8524" y="2233923"/>
            <a:ext cx="3084514" cy="1729271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FB4159-6D0D-4760-B761-77EC242CA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322" y="2057400"/>
            <a:ext cx="4545495" cy="3811588"/>
          </a:xfrm>
        </p:spPr>
        <p:txBody>
          <a:bodyPr>
            <a:noAutofit/>
          </a:bodyPr>
          <a:lstStyle/>
          <a:p>
            <a:r>
              <a:rPr lang="fr-FR" dirty="0"/>
              <a:t>Mettre en place une veille technologique permanente sur des domaines identifiés répond à plusieurs objectifs. Cela permet de constituer une base d’informations clés pour identifier et comprendre les concurrents et les technologies.</a:t>
            </a:r>
          </a:p>
          <a:p>
            <a:br>
              <a:rPr lang="fr-FR" dirty="0"/>
            </a:br>
            <a:r>
              <a:rPr lang="fr-FR" dirty="0"/>
              <a:t>C’est un moyen de collecter des informations stratégiques sur les concurrents et leurs innovations.</a:t>
            </a:r>
            <a:br>
              <a:rPr lang="fr-FR" dirty="0"/>
            </a:br>
            <a:r>
              <a:rPr lang="fr-FR" dirty="0"/>
              <a:t>En réalisant des recherches fréquentes dans différents domaines susceptibles d’interagir avec vos objectifs, vous créez de nouvelles opportunités de partenariats ou d’innovations. Vous pouvez aussi y détecter les entrants potentiels, les domaines innovants ou vous inspirer des marchés connexes.</a:t>
            </a:r>
            <a:endParaRPr lang="ru-RU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524B096-2991-4F52-9848-A910061D6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480302"/>
            <a:ext cx="1853571" cy="18535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9F0DB3B-E827-4BC0-8105-0D59D67E9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75551" y="5039863"/>
            <a:ext cx="4165946" cy="8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BB3C71-E0B0-42B0-9F11-3993D845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Sommaire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C0E0572-2F94-472A-AD61-8C07F19CF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30" y="1758316"/>
            <a:ext cx="525399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Préambule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Spécifications techniques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Gestion du projet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Veille technologique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064C8B-8393-408B-BBBF-D5DAC57D3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6994" y="1027906"/>
            <a:ext cx="6149676" cy="34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9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AFCC2-7AA8-49C6-B944-3B2DE18B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673100"/>
            <a:ext cx="3932237" cy="628650"/>
          </a:xfrm>
        </p:spPr>
        <p:txBody>
          <a:bodyPr>
            <a:noAutofit/>
          </a:bodyPr>
          <a:lstStyle/>
          <a:p>
            <a:pPr algn="ctr"/>
            <a:r>
              <a:rPr lang="fr-FR" sz="4000" dirty="0">
                <a:solidFill>
                  <a:srgbClr val="0070C0"/>
                </a:solidFill>
              </a:rPr>
              <a:t>Préambule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CE37AD4E-0CF4-4977-9897-96FDEE141A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37" y="771940"/>
            <a:ext cx="2950991" cy="4354760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6A7F05-8624-46FD-BCE3-1706DB628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Pour le développement du site Menu Maker par </a:t>
            </a:r>
            <a:r>
              <a:rPr lang="fr-FR" dirty="0" err="1"/>
              <a:t>Qwenta</a:t>
            </a:r>
            <a:r>
              <a:rPr lang="fr-FR" dirty="0"/>
              <a:t>, nous avons collaboré en utilisant les éléments suivants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maquette réalisée par notre designer d'interface 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spécifications fonctionnelles rédigées par Soufiane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User Stories d'utilisation également rédigés par Soufiane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Ces documents représentent une synthèse des exigences formulées par </a:t>
            </a:r>
            <a:r>
              <a:rPr lang="fr-FR" dirty="0" err="1"/>
              <a:t>Qwenta</a:t>
            </a:r>
            <a:r>
              <a:rPr lang="fr-FR" dirty="0"/>
              <a:t> pour la création de leur site Menu Maker.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solution technique a pour objectif de vous exposer les technologies que nous avons choisies pour répondre à vos besoins.</a:t>
            </a:r>
            <a:endParaRPr lang="ru-RU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B34B04B-FFDD-4FC5-A932-1D3FD668F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44" y="3187374"/>
            <a:ext cx="3932237" cy="15516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ED2B9C3-0022-4F13-82CE-769802584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737" y="467967"/>
            <a:ext cx="3108738" cy="18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5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9C48A-DDF1-4FD2-8554-4B4BF7F98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70C0"/>
                </a:solidFill>
              </a:rPr>
              <a:t>Choix </a:t>
            </a:r>
            <a:r>
              <a:rPr lang="fr-FR" dirty="0" err="1">
                <a:solidFill>
                  <a:srgbClr val="0070C0"/>
                </a:solidFill>
              </a:rPr>
              <a:t>téchniques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B934EB-1DDF-47E1-84CC-D3F50658D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React</a:t>
            </a:r>
            <a:endParaRPr lang="fr-FR" dirty="0"/>
          </a:p>
          <a:p>
            <a:r>
              <a:rPr lang="fr-FR" dirty="0" err="1"/>
              <a:t>Firebase</a:t>
            </a:r>
            <a:endParaRPr lang="fr-FR" dirty="0"/>
          </a:p>
          <a:p>
            <a:r>
              <a:rPr lang="fr-FR" dirty="0" err="1"/>
              <a:t>Material</a:t>
            </a:r>
            <a:r>
              <a:rPr lang="fr-FR" dirty="0"/>
              <a:t>-UI</a:t>
            </a:r>
          </a:p>
          <a:p>
            <a:r>
              <a:rPr lang="fr-FR" dirty="0" err="1"/>
              <a:t>PDFKit</a:t>
            </a:r>
            <a:r>
              <a:rPr lang="fr-FR" dirty="0"/>
              <a:t> </a:t>
            </a:r>
          </a:p>
          <a:p>
            <a:r>
              <a:rPr lang="fr-FR" dirty="0"/>
              <a:t>API externe</a:t>
            </a:r>
            <a:endParaRPr lang="ru-RU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5495B2-C06F-4BA8-85D7-89DC4B919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530086"/>
            <a:ext cx="4542183" cy="45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96B5B-0364-4AAB-954B-2A3020C6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63286"/>
            <a:ext cx="3932237" cy="851452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70C0"/>
                </a:solidFill>
              </a:rPr>
              <a:t>React</a:t>
            </a:r>
            <a:endParaRPr lang="ru-RU" sz="4000" dirty="0">
              <a:solidFill>
                <a:srgbClr val="0070C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22DA2-66C9-4C07-9A86-F772D0FC4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2000" dirty="0" err="1"/>
              <a:t>React</a:t>
            </a:r>
            <a:r>
              <a:rPr lang="fr-FR" sz="2000" dirty="0"/>
              <a:t> est une bibliothèque JavaScript open-source largement utilisée pour la construction d'interfaces utilisateur interactives et dynamiques. </a:t>
            </a:r>
          </a:p>
          <a:p>
            <a:r>
              <a:rPr lang="fr-FR" sz="2000" dirty="0"/>
              <a:t>Développée et maintenue par Facebook, </a:t>
            </a:r>
            <a:r>
              <a:rPr lang="fr-FR" sz="2000" dirty="0" err="1"/>
              <a:t>React</a:t>
            </a:r>
            <a:r>
              <a:rPr lang="fr-FR" sz="2000" dirty="0"/>
              <a:t> simplifie le processus de création d'interfaces utilisateur réactives en utilisant une approche basée sur les composants.</a:t>
            </a:r>
            <a:endParaRPr lang="ru-RU" sz="2000" dirty="0"/>
          </a:p>
        </p:txBody>
      </p:sp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8F17FA79-1289-4B40-8F9E-7B6EB590D4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145" r="8145"/>
          <a:stretch>
            <a:fillRect/>
          </a:stretch>
        </p:blipFill>
        <p:spPr>
          <a:xfrm>
            <a:off x="5275954" y="764531"/>
            <a:ext cx="6172200" cy="4873625"/>
          </a:xfrm>
        </p:spPr>
      </p:pic>
    </p:spTree>
    <p:extLst>
      <p:ext uri="{BB962C8B-B14F-4D97-AF65-F5344CB8AC3E}">
        <p14:creationId xmlns:p14="http://schemas.microsoft.com/office/powerpoint/2010/main" val="388042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6B24B-33E8-4A33-95E5-D892EEE7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546652"/>
          </a:xfrm>
        </p:spPr>
        <p:txBody>
          <a:bodyPr>
            <a:noAutofit/>
          </a:bodyPr>
          <a:lstStyle/>
          <a:p>
            <a:r>
              <a:rPr lang="fr-FR" sz="4000" dirty="0" err="1">
                <a:solidFill>
                  <a:srgbClr val="0070C0"/>
                </a:solidFill>
              </a:rPr>
              <a:t>Firebase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29B6D4FD-B47C-421F-8C94-5873E60140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53325" y="424070"/>
            <a:ext cx="4467017" cy="5530404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641D6C-4A9B-4323-A1EB-183A73CA4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5304"/>
            <a:ext cx="3932237" cy="4013684"/>
          </a:xfrm>
        </p:spPr>
        <p:txBody>
          <a:bodyPr>
            <a:normAutofit/>
          </a:bodyPr>
          <a:lstStyle/>
          <a:p>
            <a:r>
              <a:rPr lang="fr-FR" sz="2000" dirty="0" err="1"/>
              <a:t>Firebase</a:t>
            </a:r>
            <a:r>
              <a:rPr lang="fr-FR" sz="2000" dirty="0"/>
              <a:t> est une plateforme de développement d’applications web et mobiles soutenue par Google, pour aider les développeurs à offrir des expériences d’applications plus riches. On parle de Backend As A Service (</a:t>
            </a:r>
            <a:r>
              <a:rPr lang="fr-FR" sz="2000" dirty="0" err="1"/>
              <a:t>BaaS</a:t>
            </a:r>
            <a:r>
              <a:rPr lang="fr-FR" sz="2000" dirty="0"/>
              <a:t>). </a:t>
            </a:r>
          </a:p>
          <a:p>
            <a:r>
              <a:rPr lang="fr-FR" sz="2000" dirty="0" err="1"/>
              <a:t>Firebase</a:t>
            </a:r>
            <a:r>
              <a:rPr lang="fr-FR" sz="2000" dirty="0"/>
              <a:t> gère sa propre infrastructure avec un bel ensemble d’outils pour simplifier le travail du développeur en lui fournissant des kits de développement et un tableau de bord en ligne.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4469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FFBF1A-ED94-4F8C-BFF1-A7C64F8CEB2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40904" y="3670852"/>
            <a:ext cx="9574696" cy="2820849"/>
          </a:xfrm>
        </p:spPr>
        <p:txBody>
          <a:bodyPr>
            <a:normAutofit/>
          </a:bodyPr>
          <a:lstStyle/>
          <a:p>
            <a:r>
              <a:rPr lang="fr-FR" sz="2000" dirty="0" err="1"/>
              <a:t>Material</a:t>
            </a:r>
            <a:r>
              <a:rPr lang="fr-FR" sz="2000" dirty="0"/>
              <a:t> UI est une bibliothèque de composants </a:t>
            </a:r>
            <a:r>
              <a:rPr lang="fr-FR" sz="2000" dirty="0" err="1"/>
              <a:t>React</a:t>
            </a:r>
            <a:r>
              <a:rPr lang="fr-FR" sz="2000" dirty="0"/>
              <a:t> open-source qui intègre le style </a:t>
            </a:r>
            <a:r>
              <a:rPr lang="fr-FR" sz="2000" dirty="0" err="1"/>
              <a:t>Material</a:t>
            </a:r>
            <a:r>
              <a:rPr lang="fr-FR" sz="2000" dirty="0"/>
              <a:t> Design de Google. </a:t>
            </a:r>
          </a:p>
          <a:p>
            <a:r>
              <a:rPr lang="fr-FR" sz="2000" dirty="0"/>
              <a:t>Elle comprend une collection complète de modules préconfigurés prêts à être utilisés en production immédiatement.</a:t>
            </a:r>
            <a:endParaRPr lang="ru-RU" sz="2000" dirty="0"/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856C6495-24A3-4DE6-AE86-8951147CB14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21" y="684350"/>
            <a:ext cx="4345471" cy="2281789"/>
          </a:xfrm>
        </p:spPr>
      </p:pic>
    </p:spTree>
    <p:extLst>
      <p:ext uri="{BB962C8B-B14F-4D97-AF65-F5344CB8AC3E}">
        <p14:creationId xmlns:p14="http://schemas.microsoft.com/office/powerpoint/2010/main" val="304762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B6A00-1A57-40ED-9BCF-28F751DB2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53" y="768625"/>
            <a:ext cx="3932237" cy="771939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70C0"/>
                </a:solidFill>
              </a:rPr>
              <a:t>PDFkit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83214303-55E8-475A-8721-8767351166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520" b="10520"/>
          <a:stretch>
            <a:fillRect/>
          </a:stretch>
        </p:blipFill>
        <p:spPr>
          <a:xfrm>
            <a:off x="6096000" y="416580"/>
            <a:ext cx="4156030" cy="3281639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B5A98C-3281-4E0C-B227-E230A4853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/>
              <a:t>PDFKit</a:t>
            </a:r>
            <a:r>
              <a:rPr lang="fr-FR" sz="2000" dirty="0"/>
              <a:t> est une bibliothèque de génération de documents PDF conçue pour Node.js et les navigateurs, facilitant la création de documents complexes, multipages et imprimables.</a:t>
            </a:r>
          </a:p>
          <a:p>
            <a:pPr marL="0" indent="0">
              <a:buNone/>
            </a:pPr>
            <a:r>
              <a:rPr lang="fr-FR" sz="2000" dirty="0"/>
              <a:t> Que vous travailliez côté serveur avec Node.js ou dans un environnement de navigateur, </a:t>
            </a:r>
            <a:r>
              <a:rPr lang="fr-FR" sz="2000" dirty="0" err="1"/>
              <a:t>PDFKit</a:t>
            </a:r>
            <a:r>
              <a:rPr lang="fr-FR" sz="2000" dirty="0"/>
              <a:t> offre une solution conviviale et efficace pour produire des fichiers PDF élaborés.</a:t>
            </a:r>
            <a:endParaRPr lang="ru-RU" sz="2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CF806B-D364-4E99-885D-446210FB1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50" y="4201803"/>
            <a:ext cx="2140885" cy="17127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386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00931-A3F0-456E-BB78-84D37F07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02365"/>
            <a:ext cx="3932237" cy="94421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0070C0"/>
                </a:solidFill>
              </a:rPr>
              <a:t>API</a:t>
            </a:r>
            <a:endParaRPr lang="ru-RU" sz="4000" dirty="0">
              <a:solidFill>
                <a:srgbClr val="0070C0"/>
              </a:solidFill>
            </a:endParaRPr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3B1BBA1F-BAB3-4AC3-91B5-D90E42A5F7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640" r="19640"/>
          <a:stretch>
            <a:fillRect/>
          </a:stretch>
        </p:blipFill>
        <p:spPr>
          <a:xfrm>
            <a:off x="6096000" y="855326"/>
            <a:ext cx="4994482" cy="3943688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3EFE23-DDD8-4AE5-AD44-7460A6681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Afin de partager efficacement les menus avec Deliveroo, l'utilisation des API mises à disposition est indispensable. </a:t>
            </a:r>
          </a:p>
          <a:p>
            <a:pPr marL="0" indent="0">
              <a:buNone/>
            </a:pPr>
            <a:r>
              <a:rPr lang="fr-FR" sz="2000" dirty="0"/>
              <a:t>Ces interfaces de programmation permettent une intégration fluide et automatisée, facilitant la transmission des informations sur les plats proposés et assurant une collaboration efficace avec la plateforme Deliveroo.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97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583</Words>
  <Application>Microsoft Office PowerPoint</Application>
  <PresentationFormat>Grand écran</PresentationFormat>
  <Paragraphs>43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Solution technique pour le projet Menu maker by Qwenta</vt:lpstr>
      <vt:lpstr>Sommaire</vt:lpstr>
      <vt:lpstr>Préambule</vt:lpstr>
      <vt:lpstr>Choix téchniques</vt:lpstr>
      <vt:lpstr>React</vt:lpstr>
      <vt:lpstr>Firebase</vt:lpstr>
      <vt:lpstr>Présentation PowerPoint</vt:lpstr>
      <vt:lpstr>PDFkit</vt:lpstr>
      <vt:lpstr>API</vt:lpstr>
      <vt:lpstr>Le système Sprint</vt:lpstr>
      <vt:lpstr>Gestion Agile de Projet avec Notion</vt:lpstr>
      <vt:lpstr>Veille téchnologique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technique pour le projet Menu maker by Qwenta</dc:title>
  <dc:creator>Jenya</dc:creator>
  <cp:lastModifiedBy>Jenya</cp:lastModifiedBy>
  <cp:revision>13</cp:revision>
  <dcterms:created xsi:type="dcterms:W3CDTF">2024-01-21T15:44:45Z</dcterms:created>
  <dcterms:modified xsi:type="dcterms:W3CDTF">2024-01-23T10:20:55Z</dcterms:modified>
</cp:coreProperties>
</file>